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71" r:id="rId14"/>
    <p:sldId id="272" r:id="rId15"/>
    <p:sldId id="267" r:id="rId16"/>
    <p:sldId id="270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483f542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483f542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58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141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3f868ab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3f868ab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r="52685" b="52678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HOUSING MARKET</a:t>
            </a:r>
            <a:endParaRPr sz="528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165425" y="322925"/>
            <a:ext cx="94845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lt1"/>
                </a:solidFill>
              </a:rPr>
              <a:t>Average Price of the top 5 most expensive area vs bottom 5 cheapest area</a:t>
            </a:r>
            <a:endParaRPr sz="295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289854"/>
            <a:ext cx="4440114" cy="31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19" y="1289850"/>
            <a:ext cx="4291055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Toronto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AMENITIES</a:t>
            </a:r>
            <a:endParaRPr sz="268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in GTA</a:t>
            </a:r>
            <a:endParaRPr sz="2680" dirty="0"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8927-06D5-E487-E6F1-AD8951AD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" y="2998509"/>
            <a:ext cx="2370021" cy="1566057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100417C-64A6-8B34-352A-58A8331E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5"/>
          <a:stretch/>
        </p:blipFill>
        <p:spPr>
          <a:xfrm>
            <a:off x="2512741" y="267629"/>
            <a:ext cx="6519764" cy="44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73025" y="329624"/>
            <a:ext cx="9216900" cy="107543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53095"/>
            <a:ext cx="8520600" cy="107426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 Price &amp; # of Amenities in the neighborhood</a:t>
            </a:r>
            <a:endParaRPr sz="2700" dirty="0">
              <a:solidFill>
                <a:schemeClr val="lt1"/>
              </a:solidFill>
            </a:endParaRPr>
          </a:p>
        </p:txBody>
      </p:sp>
      <p:pic>
        <p:nvPicPr>
          <p:cNvPr id="2" name="Google Shape;181;p26">
            <a:extLst>
              <a:ext uri="{FF2B5EF4-FFF2-40B4-BE49-F238E27FC236}">
                <a16:creationId xmlns:a16="http://schemas.microsoft.com/office/drawing/2014/main" id="{5EABB71D-8A2A-1E18-A45B-F1E20BF45A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4" y="1544611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2;p26">
            <a:extLst>
              <a:ext uri="{FF2B5EF4-FFF2-40B4-BE49-F238E27FC236}">
                <a16:creationId xmlns:a16="http://schemas.microsoft.com/office/drawing/2014/main" id="{936B62EE-DC7E-31FB-7175-59A482F0CB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93" y="1544611"/>
            <a:ext cx="4274635" cy="2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3;p26">
            <a:extLst>
              <a:ext uri="{FF2B5EF4-FFF2-40B4-BE49-F238E27FC236}">
                <a16:creationId xmlns:a16="http://schemas.microsoft.com/office/drawing/2014/main" id="{F3D3AF67-20E2-6BBE-E61D-014DABA38F95}"/>
              </a:ext>
            </a:extLst>
          </p:cNvPr>
          <p:cNvSpPr txBox="1"/>
          <p:nvPr/>
        </p:nvSpPr>
        <p:spPr>
          <a:xfrm>
            <a:off x="83649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sz="1900" b="1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Google Shape;184;p26">
            <a:extLst>
              <a:ext uri="{FF2B5EF4-FFF2-40B4-BE49-F238E27FC236}">
                <a16:creationId xmlns:a16="http://schemas.microsoft.com/office/drawing/2014/main" id="{4D5D1A0E-9B49-CFF0-8FBF-B503B037D21F}"/>
              </a:ext>
            </a:extLst>
          </p:cNvPr>
          <p:cNvSpPr txBox="1"/>
          <p:nvPr/>
        </p:nvSpPr>
        <p:spPr>
          <a:xfrm>
            <a:off x="535476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sz="1900" b="1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Average price of a House in Ontario has been calculated to be ~$600,000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Areas including Downtown Toronto, Mississauga, Waterloo, Niagara Falls are the Top housing markets of Ontario.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Amenities are relatively equally distributed amongst Toronto region regardless of the housing values</a:t>
            </a:r>
          </a:p>
          <a:p>
            <a:pPr indent="-323850">
              <a:buSzPts val="1500"/>
              <a:buFont typeface="Open Sans"/>
              <a:buChar char="-"/>
            </a:pPr>
            <a:r>
              <a:rPr lang="en-US" sz="1500" dirty="0"/>
              <a:t>However, the cheapest areas in GTA do not have healthcare neither daycare within 10km radius.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Things to consider:</a:t>
            </a:r>
            <a:endParaRPr sz="1500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Understand Housing market based on different types of Houses’ i.e., Detach vs. Semi vs. Town-Houses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Correlating average household income to average House Prices</a:t>
            </a: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lang="en" sz="1200" b="1"/>
              <a:t>Ontario</a:t>
            </a:r>
            <a:r>
              <a:rPr lang="en" sz="1200"/>
              <a:t> came up as an ideal location due to its bustling environment and opportunities for growth. But which city is the best suited for a young family in Ontario?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lang="en" sz="1200" b="1"/>
              <a:t>schools</a:t>
            </a:r>
            <a:r>
              <a:rPr lang="en" sz="1200"/>
              <a:t>, </a:t>
            </a:r>
            <a:r>
              <a:rPr lang="en" sz="1200" b="1"/>
              <a:t>healthcare</a:t>
            </a:r>
            <a:r>
              <a:rPr lang="en" sz="1200"/>
              <a:t> locations, and </a:t>
            </a:r>
            <a:r>
              <a:rPr lang="en" sz="1200" b="1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compared to other cities across Ontario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2" y="1368250"/>
            <a:ext cx="3885126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1631750"/>
            <a:ext cx="4116669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75175" y="115842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Houses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49750" y="115842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Areas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TORONTO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TOP 20 AREAS</a:t>
            </a:r>
            <a:endParaRPr sz="328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BOTTOM 20 AREAS</a:t>
            </a:r>
            <a:endParaRPr sz="295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GTA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478</Words>
  <Application>Microsoft Office PowerPoint</Application>
  <PresentationFormat>On-screen Show (16:9)</PresentationFormat>
  <Paragraphs>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Open Sans</vt:lpstr>
      <vt:lpstr>Arial</vt:lpstr>
      <vt:lpstr>Economica</vt:lpstr>
      <vt:lpstr>Luxe</vt:lpstr>
      <vt:lpstr>TORONTO HOUSING MARKET</vt:lpstr>
      <vt:lpstr>Starting a family in Ontario </vt:lpstr>
      <vt:lpstr>Some things to consider while starting a family</vt:lpstr>
      <vt:lpstr>Data Source</vt:lpstr>
      <vt:lpstr>Taking a look at Ontario’s Top Housing Markets </vt:lpstr>
      <vt:lpstr>Areas with Highest Average Price</vt:lpstr>
      <vt:lpstr>OUTLIERS AND WHAT THEY TELL US</vt:lpstr>
      <vt:lpstr>MAPPING TORONTO</vt:lpstr>
      <vt:lpstr>TOP 20 AREAS</vt:lpstr>
      <vt:lpstr>Average Price of the top 5 most expensive area vs bottom 5 cheapest area</vt:lpstr>
      <vt:lpstr>AMENITIES in Toronto Area</vt:lpstr>
      <vt:lpstr>AMENITIES IN TORONTO</vt:lpstr>
      <vt:lpstr>AMENITIES in GTA</vt:lpstr>
      <vt:lpstr>AMENITIES IN TORONTO</vt:lpstr>
      <vt:lpstr>Correlation   Price &amp; # of Amenities in the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HOUSING MARKET</dc:title>
  <cp:lastModifiedBy>Andreza dos Santos</cp:lastModifiedBy>
  <cp:revision>2</cp:revision>
  <dcterms:modified xsi:type="dcterms:W3CDTF">2022-12-12T21:23:12Z</dcterms:modified>
</cp:coreProperties>
</file>